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3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70F"/>
    <a:srgbClr val="234B15"/>
    <a:srgbClr val="142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948A3-3462-4B04-8043-10F300625D57}" v="15" dt="2024-09-20T04:34:28.960"/>
    <p1510:client id="{FD721AB6-F97D-4A3F-973A-C7B2B9119ED8}" v="3" dt="2024-09-20T04:45:21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2AA6C-6644-84F5-42B0-472A8D42E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C10A26-2116-D936-FFF9-962180471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2BAE8-92C1-A2C0-3E1C-CA353D2E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D462A-B0D5-13FF-8FF9-A7522CE7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93E28-7D5B-D54B-628C-01A76E45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07AA6-5B04-0077-8A65-808FDB5B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8C2E5-C885-5263-9668-FCBB5990E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F51EC-D375-829D-2812-75A28D8A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5D4B7-6433-0956-54B8-D9631DC2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8B319-E45B-EDE1-37FC-7E0F75B3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2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93290D-44C3-4D84-B45B-CDCD37E85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44BD8-5091-9329-70D4-E85224E34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8A320-F868-E67C-F184-77F7780C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7CCC5-AAAB-C424-5F11-11018E79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C1BF3-025B-B768-5843-8E929D02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9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C1F9B-D46A-6D39-83D1-0465EB76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F92DF-BDFA-8A39-63AE-294413E85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159B-D76B-9C66-EC92-9709565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4A70F-7836-EC18-AC69-5465E654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B3B62-867C-E6FA-40F7-8DA37F99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8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FB880-A1C2-3EE4-B24B-F7ABEF3A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5886-8CF0-A905-4939-FFF983322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21AC2-2D6F-75FB-1FC6-452EE093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3A018-1CE8-F0A6-E63F-C70846B9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03B94-EBBD-969A-7D8D-0D696151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9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7A682-B993-1790-992D-A9D67E17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BEA0A-8DAF-73C1-0BF7-2AEA56809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9ECFB8-FF10-704E-93C6-9AAA9EE89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C7628-8652-7A7E-5362-07E7C63C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5D1C05-2F94-5702-8380-262E4812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A0EFBB-3BDA-4E70-FBAC-9A5F536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6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2E70-285F-D746-7D92-6FA023B7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63234-6E60-6830-A1F0-C583300E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F0553E-0EFE-A377-AACD-8E3FB0C5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18972D-1E15-B2E6-C9B6-BC45DC91B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9EAE9C-B20F-22C6-340A-C54F0D5D5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F7EF04-E62F-C4CD-0E25-039C1F48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BA51F6-5D40-EA01-5789-3B16D573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2FC31-ADEC-49DB-A799-2BC17F09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5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097E2-F4B9-6129-B25E-A7944CA3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11B207-340F-F536-6F97-C16A88AA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500C5-6BFE-09FB-1B15-3622D305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CC76C8-C9E1-419B-6037-96BE0D53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8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1C022A-5B0B-211B-0907-99E32699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734C6E-00A8-2B70-1230-2C6AFBAD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4E71E-CA96-DE8B-59CA-4645E22F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50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0E855-3B11-26AF-0113-F16DC70A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D99CC-845E-061A-E021-0C983F14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62A0B9-9DF3-8E28-1122-575740742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1939BF-704E-F649-9180-B19AA893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D6271-35B9-41FB-36A6-2CBF3005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FEE336-096C-3EEE-BE5C-E12FD9BE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3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47762-255F-0895-FD79-E708CA4A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CBC42B-3D51-4E59-FA87-16FAAE440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ED470-4F02-DDF5-4105-B0F447D0D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91A40-B258-07E2-ECB6-5155371A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E7BF7-1796-879E-7A28-24817B55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6F457-3C5B-7B02-9AAE-8CAC7A7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C797A1-B19B-25C6-1B31-79DCDE90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70D7F-DEAB-415B-2044-0378F70D5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CC78A-2471-19E8-F046-238D67B7B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3AC6F-9A38-4616-83ED-BF769460EA33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65273-C135-4BB9-CC1E-CA0004971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82C7A-02B1-B590-BA19-1BC125147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BC79B-E11A-4513-94D5-9C39013A7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7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parking-parking-lot-car-park-50413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vgsilh.com/ko/image/309083.html" TargetMode="Externa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76801-smartphone-wattpad-mobile-app-hand-holdi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pixabay.com/en/parking-parking-lot-car-park-504137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clock.singbangle.com/entry/%EC%9D%B8%EA%B0%95%EC%9A%A9-%EB%85%B8%ED%8A%B8%EB%B6%81-%EC%B6%94%EC%B2%9C-%EA%B0%80%EC%84%B1%EB%B9%84-5%EA%B0%80%EC%A7%80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pixabay.com/ko/%EC%82%AC%EC%A7%84-%EC%95%84%EC%9D%B4%EC%BD%98-%EC%B9%B4%EB%A9%94%EB%9D%BC-%EB%94%94%EC%9E%90%EC%9D%B8-slr-dslr-%ED%9D%91%EB%B0%B1%EC%9D%98-%EA%B7%B8%EB%A6%BC-195603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CC93D8-FAC2-7F44-6601-08C13A2E8A4B}"/>
              </a:ext>
            </a:extLst>
          </p:cNvPr>
          <p:cNvSpPr txBox="1"/>
          <p:nvPr/>
        </p:nvSpPr>
        <p:spPr>
          <a:xfrm>
            <a:off x="430905" y="4623369"/>
            <a:ext cx="10775386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Team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I-</a:t>
            </a:r>
            <a:r>
              <a:rPr lang="en-US" altLang="ko-KR" sz="2400" b="1" dirty="0" err="1">
                <a:solidFill>
                  <a:schemeClr val="bg1"/>
                </a:solidFill>
              </a:rPr>
              <a:t>dle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4400" b="1" dirty="0">
                <a:solidFill>
                  <a:schemeClr val="bg1"/>
                </a:solidFill>
              </a:rPr>
              <a:t>Parking lot vacancy notification system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in SKKU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스크린샷, 도표, 직사각형, 텍스트이(가) 표시된 사진&#10;&#10;자동 생성된 설명">
            <a:extLst>
              <a:ext uri="{FF2B5EF4-FFF2-40B4-BE49-F238E27FC236}">
                <a16:creationId xmlns:a16="http://schemas.microsoft.com/office/drawing/2014/main" id="{F2DC2F77-2D18-331A-41AA-903CA817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37013" y="1645678"/>
            <a:ext cx="3317973" cy="23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2701DF-25B8-809B-3014-B5ADFF0A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25" y="1696326"/>
            <a:ext cx="5138492" cy="3853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A3F30-9C34-2785-E710-686D8282C502}"/>
              </a:ext>
            </a:extLst>
          </p:cNvPr>
          <p:cNvSpPr txBox="1"/>
          <p:nvPr/>
        </p:nvSpPr>
        <p:spPr>
          <a:xfrm>
            <a:off x="729465" y="480698"/>
            <a:ext cx="2849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Motivation</a:t>
            </a:r>
            <a:endParaRPr lang="ko-KR" altLang="en-US" sz="4000" b="1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17FC2B-E57F-1C4B-EBFF-F95F64A82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26914" y="3019647"/>
            <a:ext cx="1121511" cy="2244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1A9CF-7483-C015-4F64-F3638BCE377C}"/>
              </a:ext>
            </a:extLst>
          </p:cNvPr>
          <p:cNvSpPr txBox="1"/>
          <p:nvPr/>
        </p:nvSpPr>
        <p:spPr>
          <a:xfrm>
            <a:off x="7827051" y="2185203"/>
            <a:ext cx="329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 many cars..</a:t>
            </a:r>
          </a:p>
          <a:p>
            <a:r>
              <a:rPr lang="en-US" altLang="ko-KR" dirty="0"/>
              <a:t>So where is the vacant place?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43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C8313-4250-0720-CFF1-3DC17A858DA2}"/>
              </a:ext>
            </a:extLst>
          </p:cNvPr>
          <p:cNvSpPr txBox="1"/>
          <p:nvPr/>
        </p:nvSpPr>
        <p:spPr>
          <a:xfrm>
            <a:off x="729465" y="480698"/>
            <a:ext cx="2849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Motivation</a:t>
            </a:r>
            <a:endParaRPr lang="ko-KR" altLang="en-US" sz="4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2821A-F4C9-9664-40F3-2CBEC473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3" y="979169"/>
            <a:ext cx="4557542" cy="333797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1592C9-23B3-C817-1EFA-C523D741B6BB}"/>
              </a:ext>
            </a:extLst>
          </p:cNvPr>
          <p:cNvCxnSpPr>
            <a:cxnSpLocks/>
          </p:cNvCxnSpPr>
          <p:nvPr/>
        </p:nvCxnSpPr>
        <p:spPr>
          <a:xfrm>
            <a:off x="777546" y="1658297"/>
            <a:ext cx="42022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584112-6645-5377-09F7-B25A38512960}"/>
              </a:ext>
            </a:extLst>
          </p:cNvPr>
          <p:cNvCxnSpPr>
            <a:cxnSpLocks/>
          </p:cNvCxnSpPr>
          <p:nvPr/>
        </p:nvCxnSpPr>
        <p:spPr>
          <a:xfrm>
            <a:off x="777546" y="1998200"/>
            <a:ext cx="27650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249A563-F7FF-F8EB-95D1-51FE0657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33" y="2432207"/>
            <a:ext cx="4319105" cy="10509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E4960B-EBF8-8445-8DDB-6650960C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542" y="1358882"/>
            <a:ext cx="2267560" cy="4913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FB24D-6A05-3DB4-B2AB-0A8D71CF85FB}"/>
              </a:ext>
            </a:extLst>
          </p:cNvPr>
          <p:cNvSpPr txBox="1"/>
          <p:nvPr/>
        </p:nvSpPr>
        <p:spPr>
          <a:xfrm>
            <a:off x="375973" y="4815617"/>
            <a:ext cx="477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“Most people have experienced wasting time due to parking issues after arriving at their destination.”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AFAFC-D7E9-3A9E-E325-4AD7B7176AAC}"/>
              </a:ext>
            </a:extLst>
          </p:cNvPr>
          <p:cNvSpPr txBox="1"/>
          <p:nvPr/>
        </p:nvSpPr>
        <p:spPr>
          <a:xfrm>
            <a:off x="8031033" y="3605249"/>
            <a:ext cx="37660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“55% of drivers experience</a:t>
            </a:r>
          </a:p>
          <a:p>
            <a:r>
              <a:rPr lang="en-US" altLang="ko-KR" dirty="0"/>
              <a:t> parking-related stress, </a:t>
            </a:r>
          </a:p>
          <a:p>
            <a:r>
              <a:rPr lang="en-US" altLang="ko-KR" dirty="0"/>
              <a:t>and 9 out of 10 people lose time </a:t>
            </a:r>
          </a:p>
          <a:p>
            <a:r>
              <a:rPr lang="en-US" altLang="ko-KR" dirty="0"/>
              <a:t>because of parking.”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53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C8313-4250-0720-CFF1-3DC17A858DA2}"/>
              </a:ext>
            </a:extLst>
          </p:cNvPr>
          <p:cNvSpPr txBox="1"/>
          <p:nvPr/>
        </p:nvSpPr>
        <p:spPr>
          <a:xfrm>
            <a:off x="729465" y="480698"/>
            <a:ext cx="275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Our target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3396B4-6907-D406-C4D3-BE53FC84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19" y="1633167"/>
            <a:ext cx="2056716" cy="4456216"/>
          </a:xfrm>
          <a:prstGeom prst="rect">
            <a:avLst/>
          </a:prstGeom>
        </p:spPr>
      </p:pic>
      <p:pic>
        <p:nvPicPr>
          <p:cNvPr id="5" name="그림 4" descr="스크린샷, 도표, 직사각형, 텍스트이(가) 표시된 사진&#10;&#10;자동 생성된 설명">
            <a:extLst>
              <a:ext uri="{FF2B5EF4-FFF2-40B4-BE49-F238E27FC236}">
                <a16:creationId xmlns:a16="http://schemas.microsoft.com/office/drawing/2014/main" id="{336F96E6-90DF-E58F-4541-ADDE6B1D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31584" y="2036471"/>
            <a:ext cx="3317973" cy="23796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14D1F-59B9-F478-E92C-2933D14E8EA3}"/>
              </a:ext>
            </a:extLst>
          </p:cNvPr>
          <p:cNvSpPr/>
          <p:nvPr/>
        </p:nvSpPr>
        <p:spPr>
          <a:xfrm>
            <a:off x="8373438" y="2036471"/>
            <a:ext cx="339047" cy="747826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DF68FF-1346-BF91-23A6-9BE7D7E0464A}"/>
              </a:ext>
            </a:extLst>
          </p:cNvPr>
          <p:cNvSpPr/>
          <p:nvPr/>
        </p:nvSpPr>
        <p:spPr>
          <a:xfrm>
            <a:off x="9461497" y="2036471"/>
            <a:ext cx="339047" cy="747826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ED5C26-C28F-015B-AE20-8F42A0341FDF}"/>
              </a:ext>
            </a:extLst>
          </p:cNvPr>
          <p:cNvSpPr/>
          <p:nvPr/>
        </p:nvSpPr>
        <p:spPr>
          <a:xfrm rot="5400000">
            <a:off x="10004933" y="3425717"/>
            <a:ext cx="339047" cy="747826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BB603-7289-1AAA-F752-708B04E55080}"/>
              </a:ext>
            </a:extLst>
          </p:cNvPr>
          <p:cNvSpPr txBox="1"/>
          <p:nvPr/>
        </p:nvSpPr>
        <p:spPr>
          <a:xfrm>
            <a:off x="7489861" y="5147290"/>
            <a:ext cx="3984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Vacant space notification </a:t>
            </a:r>
          </a:p>
          <a:p>
            <a:r>
              <a:rPr lang="en-US" altLang="ko-KR" sz="2400" b="1" dirty="0"/>
              <a:t>Alarm App</a:t>
            </a:r>
            <a:endParaRPr lang="ko-KR" altLang="en-US" sz="2400" b="1" dirty="0"/>
          </a:p>
        </p:txBody>
      </p:sp>
      <p:pic>
        <p:nvPicPr>
          <p:cNvPr id="21" name="그림 20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035F98D9-74BA-C287-2CF3-C92F40E74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96640" y="1134785"/>
            <a:ext cx="8565091" cy="5231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B1B43E-9566-F4E2-B6FB-463A8EA9011C}"/>
              </a:ext>
            </a:extLst>
          </p:cNvPr>
          <p:cNvSpPr txBox="1"/>
          <p:nvPr/>
        </p:nvSpPr>
        <p:spPr>
          <a:xfrm>
            <a:off x="2040397" y="7688262"/>
            <a:ext cx="91843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6" tooltip="https://freepngimg.com/png/76801-smartphone-wattpad-mobile-app-hand-holdin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7" tooltip="https://creativecommons.org/licenses/by-nc/3.0/"/>
              </a:rPr>
              <a:t>CC BY-NC</a:t>
            </a:r>
            <a:r>
              <a:rPr lang="ko-KR" altLang="en-US" sz="900"/>
              <a:t> 라이선스가 적용됩니다.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F99314E-F761-F7F0-87AB-AAA5389DF127}"/>
              </a:ext>
            </a:extLst>
          </p:cNvPr>
          <p:cNvCxnSpPr>
            <a:cxnSpLocks/>
          </p:cNvCxnSpPr>
          <p:nvPr/>
        </p:nvCxnSpPr>
        <p:spPr>
          <a:xfrm flipV="1">
            <a:off x="2040397" y="3071973"/>
            <a:ext cx="5449464" cy="7276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FFA92E-0B3E-A659-8311-2CB3A33D5137}"/>
              </a:ext>
            </a:extLst>
          </p:cNvPr>
          <p:cNvSpPr txBox="1"/>
          <p:nvPr/>
        </p:nvSpPr>
        <p:spPr>
          <a:xfrm>
            <a:off x="816992" y="3799630"/>
            <a:ext cx="16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SKKU parking lot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7709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C8313-4250-0720-CFF1-3DC17A858DA2}"/>
              </a:ext>
            </a:extLst>
          </p:cNvPr>
          <p:cNvSpPr txBox="1"/>
          <p:nvPr/>
        </p:nvSpPr>
        <p:spPr>
          <a:xfrm>
            <a:off x="729465" y="480698"/>
            <a:ext cx="3634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Related works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F219A-BB28-A406-740C-6B5AB907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9" y="1572455"/>
            <a:ext cx="5559142" cy="487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71E7A-76F7-62C8-46E3-792767458B8B}"/>
              </a:ext>
            </a:extLst>
          </p:cNvPr>
          <p:cNvSpPr txBox="1"/>
          <p:nvPr/>
        </p:nvSpPr>
        <p:spPr>
          <a:xfrm>
            <a:off x="7713091" y="3228998"/>
            <a:ext cx="38459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In SKKU, </a:t>
            </a:r>
          </a:p>
          <a:p>
            <a:r>
              <a:rPr lang="en-US" altLang="ko-KR" sz="2800" dirty="0"/>
              <a:t>+ Mobile App</a:t>
            </a:r>
          </a:p>
          <a:p>
            <a:r>
              <a:rPr lang="en-US" altLang="ko-KR" sz="2800" dirty="0"/>
              <a:t>+ multiple cameras</a:t>
            </a:r>
          </a:p>
          <a:p>
            <a:r>
              <a:rPr lang="en-US" altLang="ko-KR" sz="2800" dirty="0"/>
              <a:t>+ better algorithm</a:t>
            </a:r>
          </a:p>
          <a:p>
            <a:r>
              <a:rPr lang="en-US" altLang="ko-KR" sz="2800" dirty="0"/>
              <a:t>+ Additional functions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913B8-0365-1785-6208-173D85D82743}"/>
              </a:ext>
            </a:extLst>
          </p:cNvPr>
          <p:cNvSpPr txBox="1"/>
          <p:nvPr/>
        </p:nvSpPr>
        <p:spPr>
          <a:xfrm>
            <a:off x="5022730" y="92612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“A low-cost outdoor parking spot guidance system using smartphones and deep learning”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40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C8313-4250-0720-CFF1-3DC17A858DA2}"/>
              </a:ext>
            </a:extLst>
          </p:cNvPr>
          <p:cNvSpPr txBox="1"/>
          <p:nvPr/>
        </p:nvSpPr>
        <p:spPr>
          <a:xfrm>
            <a:off x="729465" y="480698"/>
            <a:ext cx="2936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So how to?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6B9297-E5FC-A6E5-D5D4-853D1063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84" y="1370845"/>
            <a:ext cx="4237731" cy="472655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EEEE18A-8BD3-CC96-0D33-8DD6FDE44396}"/>
              </a:ext>
            </a:extLst>
          </p:cNvPr>
          <p:cNvSpPr/>
          <p:nvPr/>
        </p:nvSpPr>
        <p:spPr>
          <a:xfrm>
            <a:off x="5195623" y="2582656"/>
            <a:ext cx="460690" cy="488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A90E54-982F-67F3-8ABB-80418815EDCA}"/>
              </a:ext>
            </a:extLst>
          </p:cNvPr>
          <p:cNvSpPr/>
          <p:nvPr/>
        </p:nvSpPr>
        <p:spPr>
          <a:xfrm>
            <a:off x="4292474" y="4964533"/>
            <a:ext cx="460690" cy="488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D6E72EA-7F8C-6A20-72EF-C81B16DF51F5}"/>
              </a:ext>
            </a:extLst>
          </p:cNvPr>
          <p:cNvSpPr/>
          <p:nvPr/>
        </p:nvSpPr>
        <p:spPr>
          <a:xfrm>
            <a:off x="6445507" y="3429000"/>
            <a:ext cx="460690" cy="488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F8A2CE-9DF0-517A-CF19-3CD7FC32505E}"/>
              </a:ext>
            </a:extLst>
          </p:cNvPr>
          <p:cNvCxnSpPr>
            <a:stCxn id="5" idx="3"/>
          </p:cNvCxnSpPr>
          <p:nvPr/>
        </p:nvCxnSpPr>
        <p:spPr>
          <a:xfrm flipH="1">
            <a:off x="1957675" y="2999712"/>
            <a:ext cx="3305414" cy="559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0C107F-DE63-5AEF-5E73-ACBD563287BF}"/>
              </a:ext>
            </a:extLst>
          </p:cNvPr>
          <p:cNvCxnSpPr>
            <a:cxnSpLocks/>
          </p:cNvCxnSpPr>
          <p:nvPr/>
        </p:nvCxnSpPr>
        <p:spPr>
          <a:xfrm flipH="1" flipV="1">
            <a:off x="1957675" y="3559409"/>
            <a:ext cx="4487832" cy="138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4EC82D-84E0-20B2-E497-1262AF9E93D5}"/>
              </a:ext>
            </a:extLst>
          </p:cNvPr>
          <p:cNvCxnSpPr>
            <a:cxnSpLocks/>
          </p:cNvCxnSpPr>
          <p:nvPr/>
        </p:nvCxnSpPr>
        <p:spPr>
          <a:xfrm flipH="1" flipV="1">
            <a:off x="1957675" y="3559409"/>
            <a:ext cx="2381122" cy="14728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원, 디자인이(가) 표시된 사진&#10;&#10;자동 생성된 설명">
            <a:extLst>
              <a:ext uri="{FF2B5EF4-FFF2-40B4-BE49-F238E27FC236}">
                <a16:creationId xmlns:a16="http://schemas.microsoft.com/office/drawing/2014/main" id="{27F86A70-B6B5-00BA-1FE9-554E9AAB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8764" y="3090585"/>
            <a:ext cx="1196442" cy="940328"/>
          </a:xfrm>
          <a:prstGeom prst="rect">
            <a:avLst/>
          </a:prstGeom>
        </p:spPr>
      </p:pic>
      <p:pic>
        <p:nvPicPr>
          <p:cNvPr id="23" name="그림 22" descr="휴대 전화, 정보기기, 모바일 기기, 스크린샷이(가) 표시된 사진&#10;&#10;자동 생성된 설명">
            <a:extLst>
              <a:ext uri="{FF2B5EF4-FFF2-40B4-BE49-F238E27FC236}">
                <a16:creationId xmlns:a16="http://schemas.microsoft.com/office/drawing/2014/main" id="{4B7D556B-DC34-69A0-EFE7-A4B518409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9864" y="3835469"/>
            <a:ext cx="2653703" cy="2653703"/>
          </a:xfrm>
          <a:prstGeom prst="rect">
            <a:avLst/>
          </a:prstGeom>
        </p:spPr>
      </p:pic>
      <p:pic>
        <p:nvPicPr>
          <p:cNvPr id="25" name="그림 24" descr="전자제품, 공책, 컴퓨터, 노트북이(가) 표시된 사진&#10;&#10;자동 생성된 설명">
            <a:extLst>
              <a:ext uri="{FF2B5EF4-FFF2-40B4-BE49-F238E27FC236}">
                <a16:creationId xmlns:a16="http://schemas.microsoft.com/office/drawing/2014/main" id="{8D374327-438F-51CD-5914-C04418163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74866" y="579287"/>
            <a:ext cx="2003369" cy="2003369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736553-6D75-58DD-F20F-28401721D145}"/>
              </a:ext>
            </a:extLst>
          </p:cNvPr>
          <p:cNvSpPr/>
          <p:nvPr/>
        </p:nvSpPr>
        <p:spPr>
          <a:xfrm rot="19428768">
            <a:off x="7822072" y="2507557"/>
            <a:ext cx="920537" cy="2058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EF1F55-5DAD-7A19-D4DE-7CD86ACF72FE}"/>
              </a:ext>
            </a:extLst>
          </p:cNvPr>
          <p:cNvSpPr/>
          <p:nvPr/>
        </p:nvSpPr>
        <p:spPr>
          <a:xfrm rot="5400000">
            <a:off x="9790925" y="3109813"/>
            <a:ext cx="642329" cy="2013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C8313-4250-0720-CFF1-3DC17A858DA2}"/>
              </a:ext>
            </a:extLst>
          </p:cNvPr>
          <p:cNvSpPr txBox="1"/>
          <p:nvPr/>
        </p:nvSpPr>
        <p:spPr>
          <a:xfrm>
            <a:off x="729465" y="480698"/>
            <a:ext cx="2936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So how to?</a:t>
            </a:r>
            <a:endParaRPr lang="ko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EFBA6F-85EF-FA65-53B6-A52C3F38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68" y="2279154"/>
            <a:ext cx="4674225" cy="2617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FA28C0-27DB-EA0C-F1D7-AD60F1C6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836" y="2221779"/>
            <a:ext cx="1425061" cy="1756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A94E2-7699-CA10-236A-11001E3A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63" y="3841366"/>
            <a:ext cx="2339605" cy="23396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0C824B-6FF0-14DB-6105-8CE256DC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429" y="1204492"/>
            <a:ext cx="2985872" cy="2636874"/>
          </a:xfrm>
          <a:prstGeom prst="rect">
            <a:avLst/>
          </a:prstGeom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C0EBAD7D-1045-87C8-8C0A-42DFA40094EA}"/>
              </a:ext>
            </a:extLst>
          </p:cNvPr>
          <p:cNvSpPr/>
          <p:nvPr/>
        </p:nvSpPr>
        <p:spPr>
          <a:xfrm>
            <a:off x="6133178" y="3250000"/>
            <a:ext cx="680484" cy="675874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75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123</Words>
  <Application>Microsoft Office PowerPoint</Application>
  <PresentationFormat>와이드스크린</PresentationFormat>
  <Paragraphs>27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찬 인</dc:creator>
  <cp:lastModifiedBy>찬 인</cp:lastModifiedBy>
  <cp:revision>3</cp:revision>
  <dcterms:created xsi:type="dcterms:W3CDTF">2024-09-20T03:10:17Z</dcterms:created>
  <dcterms:modified xsi:type="dcterms:W3CDTF">2024-09-20T04:45:57Z</dcterms:modified>
</cp:coreProperties>
</file>